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7" r:id="rId2"/>
    <p:sldId id="258" r:id="rId3"/>
    <p:sldId id="257" r:id="rId4"/>
    <p:sldId id="259" r:id="rId5"/>
    <p:sldId id="260" r:id="rId6"/>
    <p:sldId id="261" r:id="rId7"/>
    <p:sldId id="269" r:id="rId8"/>
    <p:sldId id="263" r:id="rId9"/>
    <p:sldId id="264" r:id="rId10"/>
    <p:sldId id="265" r:id="rId11"/>
    <p:sldId id="266" r:id="rId12"/>
    <p:sldId id="268" r:id="rId13"/>
    <p:sldId id="270" r:id="rId14"/>
    <p:sldId id="271" r:id="rId15"/>
    <p:sldId id="272" r:id="rId16"/>
    <p:sldId id="273" r:id="rId17"/>
    <p:sldId id="274" r:id="rId18"/>
    <p:sldId id="276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ср 20.01.21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ср 20.01.21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ср 20.01.21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ср 20.01.21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ср 20.01.21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ср 20.01.21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ср 20.01.21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ср 20.01.21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ср 20.01.21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ср 20.01.21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ср 20.01.21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t>ср 20.01.21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973" y="750570"/>
            <a:ext cx="892899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/>
              <a:t>        Презентация </a:t>
            </a:r>
            <a:r>
              <a:rPr lang="ru-RU" sz="5400" dirty="0"/>
              <a:t>дидактической игры для младшего дошкольного возраста.</a:t>
            </a:r>
          </a:p>
          <a:p>
            <a:r>
              <a:rPr lang="ru-RU" sz="5400" dirty="0"/>
              <a:t> Дидактическая </a:t>
            </a:r>
            <a:r>
              <a:rPr lang="ru-RU" sz="5400" dirty="0" smtClean="0"/>
              <a:t>книга.   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130170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7240" y="5517232"/>
            <a:ext cx="7543800" cy="1008112"/>
          </a:xfrm>
        </p:spPr>
        <p:txBody>
          <a:bodyPr/>
          <a:lstStyle/>
          <a:p>
            <a:r>
              <a:rPr lang="ru-RU" sz="1400" dirty="0"/>
              <a:t>6 – 7 стр.  «КУРОЧКИ»</a:t>
            </a:r>
            <a:br>
              <a:rPr lang="ru-RU" sz="1400" dirty="0"/>
            </a:br>
            <a:r>
              <a:rPr lang="ru-RU" sz="1400" dirty="0"/>
              <a:t>Курочка Ряба – книга – сказка, крепится  на шнурок, привязанный к двум кольцам на книге и затем к металлической вешалке для пальто, шнурок продевается в петлю.  </a:t>
            </a:r>
          </a:p>
        </p:txBody>
      </p:sp>
      <p:pic>
        <p:nvPicPr>
          <p:cNvPr id="6146" name="Picture 2" descr="C:\Users\User\Desktop\для презентации\курочк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5839"/>
            <a:ext cx="3384376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для презентации\куриц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545839"/>
            <a:ext cx="5040560" cy="453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174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5589240"/>
            <a:ext cx="7709480" cy="1054132"/>
          </a:xfrm>
        </p:spPr>
        <p:txBody>
          <a:bodyPr/>
          <a:lstStyle/>
          <a:p>
            <a:endParaRPr lang="ru-RU" sz="1400" dirty="0"/>
          </a:p>
        </p:txBody>
      </p:sp>
      <p:pic>
        <p:nvPicPr>
          <p:cNvPr id="7170" name="Picture 2" descr="C:\Users\User\Desktop\для презентации\цыплят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6632"/>
            <a:ext cx="7776864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5720042"/>
            <a:ext cx="74888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Куры, цыплята крепятся (на липы) – травинки.</a:t>
            </a:r>
            <a:br>
              <a:rPr lang="ru-RU" dirty="0"/>
            </a:br>
            <a:r>
              <a:rPr lang="ru-RU" dirty="0"/>
              <a:t>Наседка пришита к основе, в кармане прячутся цыплята.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133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7240" y="4653136"/>
            <a:ext cx="7543800" cy="2016224"/>
          </a:xfrm>
        </p:spPr>
        <p:txBody>
          <a:bodyPr/>
          <a:lstStyle/>
          <a:p>
            <a:r>
              <a:rPr lang="ru-RU" sz="1400" dirty="0"/>
              <a:t>8 стр. «ДОЖДЬ»</a:t>
            </a:r>
            <a:br>
              <a:rPr lang="ru-RU" sz="1400" dirty="0"/>
            </a:br>
            <a:r>
              <a:rPr lang="ru-RU" sz="1400" dirty="0"/>
              <a:t>Солнце крепится (на липучку) – облачко. Тучка – двойная голубая ткань, состоит из двух частей, нижняя часть плотно пришита к основе книги, вторая часть облака пришита </a:t>
            </a:r>
            <a:r>
              <a:rPr lang="ru-RU" sz="1400" dirty="0" smtClean="0"/>
              <a:t>к </a:t>
            </a:r>
            <a:r>
              <a:rPr lang="ru-RU" sz="1400" dirty="0"/>
              <a:t>верхней части нижнего облака. На обе части облака, внизу, напротив друг друга нашиты кнопки, чтобы застегивать низ облака. На рыболовную леску разной длины, пришитую к нижнему облаку, набраны бусинки – дождинки, которые  убираются в тучку и вынимаются (идет дождь) Солнце также может прятаться в тучку. Лужи – застежки на пуговицы – (лягушата и утята). Большие лягушки  на (липах) крепятся  к растениям  - (липам).</a:t>
            </a:r>
          </a:p>
        </p:txBody>
      </p:sp>
      <p:pic>
        <p:nvPicPr>
          <p:cNvPr id="8194" name="Picture 2" descr="C:\Users\User\Desktop\для презентации\облако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3672408" cy="417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esktop\для презентации\облачко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88640"/>
            <a:ext cx="4380275" cy="4248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019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5661248"/>
            <a:ext cx="7543800" cy="914400"/>
          </a:xfrm>
        </p:spPr>
        <p:txBody>
          <a:bodyPr/>
          <a:lstStyle/>
          <a:p>
            <a:r>
              <a:rPr lang="ru-RU" sz="1400" dirty="0"/>
              <a:t>9 стр. «ПОВАРИХА»</a:t>
            </a:r>
            <a:br>
              <a:rPr lang="ru-RU" sz="1400" dirty="0"/>
            </a:br>
            <a:r>
              <a:rPr lang="ru-RU" sz="1400" dirty="0"/>
              <a:t>Прихватка, крепится на крючок, пришитый к листу книги крючком – петлей на прихватке. Косы расплетаются и заплетаются. На обратной стороне поварихи – карман, в нем лежат резинки, ленточки, заколки для косичек.</a:t>
            </a:r>
          </a:p>
        </p:txBody>
      </p:sp>
      <p:pic>
        <p:nvPicPr>
          <p:cNvPr id="9218" name="Picture 2" descr="C:\Users\User\Desktop\для презентации\повар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7056784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34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7240" y="5229200"/>
            <a:ext cx="7543800" cy="1368152"/>
          </a:xfrm>
        </p:spPr>
        <p:txBody>
          <a:bodyPr/>
          <a:lstStyle/>
          <a:p>
            <a:r>
              <a:rPr lang="ru-RU" sz="1400" dirty="0"/>
              <a:t>10 стр. « ДОРОЖКИ»</a:t>
            </a:r>
            <a:br>
              <a:rPr lang="ru-RU" sz="1400" dirty="0"/>
            </a:br>
            <a:r>
              <a:rPr lang="ru-RU" sz="1400" dirty="0"/>
              <a:t>Бусины разного цвета и размера передвигаются по дорожкам – проволочкам, закрепленным на пуговицы, пришитые к основе листа книги. На пришитые бусины надеваются цветы. Можно подбирать по цвету.</a:t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10242" name="Picture 2" descr="C:\Users\User\Desktop\для презентации\дорожки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0648"/>
            <a:ext cx="6984776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66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5445224"/>
            <a:ext cx="7543800" cy="1202432"/>
          </a:xfrm>
        </p:spPr>
        <p:txBody>
          <a:bodyPr/>
          <a:lstStyle/>
          <a:p>
            <a:r>
              <a:rPr lang="ru-RU" sz="1400" dirty="0"/>
              <a:t>11 стр. «ПОДСОЛНУХ»</a:t>
            </a:r>
            <a:br>
              <a:rPr lang="ru-RU" sz="1400" dirty="0"/>
            </a:br>
            <a:r>
              <a:rPr lang="ru-RU" sz="1400" dirty="0"/>
              <a:t>Вырезан из старого полотенца, края обработаны хаотично, под подсолнух подложены кусочки тонкого металла и все плотно пришито к основе страницы. Божьи коровки на магнитах хорошо крепятся к подсолнуху, но надо потрудиться, чтоб найти места крепления.</a:t>
            </a:r>
          </a:p>
        </p:txBody>
      </p:sp>
      <p:pic>
        <p:nvPicPr>
          <p:cNvPr id="11266" name="Picture 2" descr="C:\Users\User\Desktop\для презентации\подсолнух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8640"/>
            <a:ext cx="7128792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25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5445224"/>
            <a:ext cx="7543800" cy="1152128"/>
          </a:xfrm>
        </p:spPr>
        <p:txBody>
          <a:bodyPr/>
          <a:lstStyle/>
          <a:p>
            <a:r>
              <a:rPr lang="ru-RU" sz="1400" dirty="0"/>
              <a:t>12 стр. «СОЛНЫШКО»</a:t>
            </a:r>
            <a:br>
              <a:rPr lang="ru-RU" sz="1400" dirty="0"/>
            </a:br>
            <a:r>
              <a:rPr lang="ru-RU" sz="1400" dirty="0"/>
              <a:t>Вырезано из двух частей, внутрь вставлены лучи – бусины, прошито на изнанке и вывернуто, затем пришито </a:t>
            </a:r>
            <a:r>
              <a:rPr lang="ru-RU" sz="1400" dirty="0" smtClean="0"/>
              <a:t>к </a:t>
            </a:r>
            <a:r>
              <a:rPr lang="ru-RU" sz="1400" dirty="0"/>
              <a:t>основе листа книги. Лучи внизу висят свободно, вверху цепляются за маленькие крючки. Цветы на пуговицах.</a:t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12290" name="Picture 2" descr="C:\Users\User\Desktop\для презентации\солнышко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8640"/>
            <a:ext cx="7200800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541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7240" y="5229200"/>
            <a:ext cx="7543800" cy="1224136"/>
          </a:xfrm>
        </p:spPr>
        <p:txBody>
          <a:bodyPr/>
          <a:lstStyle/>
          <a:p>
            <a:r>
              <a:rPr lang="ru-RU" sz="1400" dirty="0"/>
              <a:t>13 стр. «КЛУБНИЧКА»</a:t>
            </a:r>
            <a:br>
              <a:rPr lang="ru-RU" sz="1400" dirty="0"/>
            </a:br>
            <a:r>
              <a:rPr lang="ru-RU" sz="1400" dirty="0"/>
              <a:t>К обложке крепиться на большие кнопки, поэтому снимается, сама клубничка пришита к основе только в верхней (зеленой части), на клубничке три петли, под петлями три пуговицы.</a:t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13314" name="Picture 2" descr="C:\Users\User\Desktop\для презентации\ягодк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60648"/>
            <a:ext cx="7344816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352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5733256"/>
            <a:ext cx="7543800" cy="1008112"/>
          </a:xfrm>
        </p:spPr>
        <p:txBody>
          <a:bodyPr/>
          <a:lstStyle/>
          <a:p>
            <a:r>
              <a:rPr lang="ru-RU" sz="1400" dirty="0"/>
              <a:t>Книга застегивается, для этого пришиты кольца, по три кольца на каждой обложке (вверху, в центре и внизу), к ним привязаны лента, тесьма, шнур на их концах шары разного цвета и размера, с их помощью книга плотно закрывается.</a:t>
            </a:r>
          </a:p>
        </p:txBody>
      </p:sp>
      <p:pic>
        <p:nvPicPr>
          <p:cNvPr id="1026" name="Picture 2" descr="C:\Users\User\Desktop\P10505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6504384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9922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2412370">
            <a:off x="755576" y="2924944"/>
            <a:ext cx="8064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/>
              <a:t>СПАСИБО ЗА ВНИМАНИЕ</a:t>
            </a:r>
            <a:r>
              <a:rPr lang="ru-RU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83716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20688"/>
            <a:ext cx="813690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                        Проблема</a:t>
            </a:r>
            <a:r>
              <a:rPr lang="ru-RU" sz="2800" dirty="0"/>
              <a:t>.</a:t>
            </a:r>
          </a:p>
          <a:p>
            <a:r>
              <a:rPr lang="ru-RU" sz="2800" dirty="0"/>
              <a:t>У большинства детей отмечается общее моторное отставание. К сожалению,  </a:t>
            </a:r>
            <a:r>
              <a:rPr lang="ru-RU" sz="2800" dirty="0" smtClean="0"/>
              <a:t>на </a:t>
            </a:r>
            <a:r>
              <a:rPr lang="ru-RU" sz="2800" dirty="0" smtClean="0"/>
              <a:t>проблемы  </a:t>
            </a:r>
            <a:r>
              <a:rPr lang="ru-RU" sz="2800" dirty="0"/>
              <a:t>с координацией движений и мелкой </a:t>
            </a:r>
            <a:r>
              <a:rPr lang="ru-RU" sz="2800" dirty="0" smtClean="0"/>
              <a:t>моторикой, на самообслуживание часто </a:t>
            </a:r>
            <a:r>
              <a:rPr lang="ru-RU" sz="2800" dirty="0"/>
              <a:t>родители </a:t>
            </a:r>
            <a:r>
              <a:rPr lang="ru-RU" sz="2800" dirty="0" smtClean="0"/>
              <a:t>обращают </a:t>
            </a:r>
            <a:r>
              <a:rPr lang="ru-RU" sz="2800" dirty="0"/>
              <a:t> </a:t>
            </a:r>
            <a:r>
              <a:rPr lang="ru-RU" sz="2800" dirty="0" smtClean="0"/>
              <a:t>внимание </a:t>
            </a:r>
            <a:r>
              <a:rPr lang="ru-RU" sz="2800" dirty="0"/>
              <a:t>только перед школой. Это оборачивается нагрузкой на ребенка:  кроме усвоения нового материала, приходится учиться удерживать в непослушных руках карандаш. Поэтому в детском саду и дома необходимо создать условия для развития мелкой моторики.</a:t>
            </a:r>
          </a:p>
        </p:txBody>
      </p:sp>
    </p:spTree>
    <p:extLst>
      <p:ext uri="{BB962C8B-B14F-4D97-AF65-F5344CB8AC3E}">
        <p14:creationId xmlns:p14="http://schemas.microsoft.com/office/powerpoint/2010/main" val="38705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76672"/>
            <a:ext cx="7416824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                 </a:t>
            </a:r>
            <a:r>
              <a:rPr lang="ru-RU" sz="4000" dirty="0" smtClean="0"/>
              <a:t>Актуальность.</a:t>
            </a:r>
            <a:endParaRPr lang="ru-RU" sz="4000" dirty="0"/>
          </a:p>
          <a:p>
            <a:r>
              <a:rPr lang="ru-RU" sz="2800" dirty="0" smtClean="0"/>
              <a:t>Исследования </a:t>
            </a:r>
            <a:r>
              <a:rPr lang="ru-RU" sz="2800" dirty="0"/>
              <a:t>современных физиологов показывают, что имеется тесная связь больших полушарий мозга с нервными окончаниями, заложенных в подушечках пальцев и в кистях рук. Массаж, постоянная работа кончиков пальцев благотворно влияет не только на все органы и системы нашего организма, но и развивает, повышает интеллект </a:t>
            </a:r>
            <a:r>
              <a:rPr lang="ru-RU" sz="2800" dirty="0" smtClean="0"/>
              <a:t>ребенка. </a:t>
            </a:r>
          </a:p>
          <a:p>
            <a:r>
              <a:rPr lang="ru-RU" sz="2800" dirty="0"/>
              <a:t>С</a:t>
            </a:r>
            <a:r>
              <a:rPr lang="ru-RU" sz="2800" dirty="0" smtClean="0"/>
              <a:t> </a:t>
            </a:r>
            <a:r>
              <a:rPr lang="ru-RU" sz="2800" dirty="0"/>
              <a:t>целью развития мелкой моторики пальцев рук </a:t>
            </a:r>
            <a:r>
              <a:rPr lang="ru-RU" sz="2800" dirty="0" smtClean="0"/>
              <a:t> и  </a:t>
            </a:r>
            <a:r>
              <a:rPr lang="ru-RU" sz="2800" dirty="0"/>
              <a:t>была создана эта книга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308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71669"/>
            <a:ext cx="864096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/>
              <a:t>Цели:</a:t>
            </a:r>
          </a:p>
          <a:p>
            <a:r>
              <a:rPr lang="ru-RU" sz="2400" dirty="0"/>
              <a:t>Совершенствовать условия для развития мелкой моторики пальцев рук для детей младшего дошкольного возраста.</a:t>
            </a:r>
          </a:p>
          <a:p>
            <a:r>
              <a:rPr lang="ru-RU" sz="4000" dirty="0"/>
              <a:t>Задачи</a:t>
            </a:r>
            <a:r>
              <a:rPr lang="ru-RU" sz="4000" dirty="0" smtClean="0"/>
              <a:t>:</a:t>
            </a:r>
          </a:p>
          <a:p>
            <a:r>
              <a:rPr lang="ru-RU" dirty="0" smtClean="0"/>
              <a:t> </a:t>
            </a:r>
            <a:r>
              <a:rPr lang="ru-RU" sz="2400" dirty="0"/>
              <a:t>Сочетать упражнения для тренировки пальцев с речевой </a:t>
            </a:r>
            <a:r>
              <a:rPr lang="ru-RU" sz="2400" dirty="0" smtClean="0"/>
              <a:t>деятельностью.</a:t>
            </a:r>
            <a:endParaRPr lang="ru-RU" sz="2400" dirty="0"/>
          </a:p>
          <a:p>
            <a:r>
              <a:rPr lang="ru-RU" sz="2400" dirty="0"/>
              <a:t>Совершенствовать  мелкую моторику через игры с дидактической  книгой.</a:t>
            </a:r>
          </a:p>
          <a:p>
            <a:r>
              <a:rPr lang="ru-RU" sz="2400" dirty="0"/>
              <a:t>Развивать пространственную ориентировку, внимание, формировать навыки самообслуживания, развивать творческие способности, глазомер, укреплять пальцы рук с помощью  разнообразных застежек.</a:t>
            </a:r>
          </a:p>
          <a:p>
            <a:r>
              <a:rPr lang="ru-RU" sz="2400" dirty="0"/>
              <a:t>Учить детей сравнивать предметы по цвету, форме, размеру; описывать разнообразные фигурки. Составлять небольшие рассказы о том, что они видят.</a:t>
            </a:r>
          </a:p>
        </p:txBody>
      </p:sp>
    </p:spTree>
    <p:extLst>
      <p:ext uri="{BB962C8B-B14F-4D97-AF65-F5344CB8AC3E}">
        <p14:creationId xmlns:p14="http://schemas.microsoft.com/office/powerpoint/2010/main" val="381385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7240" y="4149080"/>
            <a:ext cx="7543800" cy="2708920"/>
          </a:xfrm>
        </p:spPr>
        <p:txBody>
          <a:bodyPr/>
          <a:lstStyle/>
          <a:p>
            <a:r>
              <a:rPr lang="ru-RU" sz="1400" dirty="0"/>
              <a:t>1 стр. «ЯБЛОКО»</a:t>
            </a:r>
            <a:br>
              <a:rPr lang="ru-RU" sz="1400" dirty="0"/>
            </a:br>
            <a:r>
              <a:rPr lang="ru-RU" sz="1400" dirty="0"/>
              <a:t>Вырезано из салфетки для пыли, края обработаны косой бейкой, пришито к основе страницы, но </a:t>
            </a:r>
            <a:r>
              <a:rPr lang="ru-RU" sz="1400" dirty="0" smtClean="0"/>
              <a:t> с </a:t>
            </a:r>
            <a:r>
              <a:rPr lang="ru-RU" sz="1400" dirty="0"/>
              <a:t>боков яблока сделаны пропуски для протаскивания гусеницы, связанной из зеленой шерсти, узеньким мешочком, внутрь вставлен кусочек поролона и зеленая, узкая </a:t>
            </a:r>
            <a:r>
              <a:rPr lang="ru-RU" sz="1400" dirty="0" smtClean="0"/>
              <a:t>тесьма</a:t>
            </a:r>
            <a:r>
              <a:rPr lang="ru-RU" sz="1400" dirty="0"/>
              <a:t>;</a:t>
            </a:r>
            <a:r>
              <a:rPr lang="ru-RU" sz="1400" dirty="0" smtClean="0"/>
              <a:t>  </a:t>
            </a:r>
            <a:r>
              <a:rPr lang="ru-RU" sz="1400" dirty="0"/>
              <a:t>мешочек </a:t>
            </a:r>
            <a:r>
              <a:rPr lang="ru-RU" sz="1400" dirty="0" smtClean="0"/>
              <a:t>перетянут </a:t>
            </a:r>
            <a:r>
              <a:rPr lang="ru-RU" sz="1400" dirty="0"/>
              <a:t>на части разного размера зеленой ниткой. Глаза – бусины, рот прошит красной ниткой. Гусеница закреплена на тесьму с кольцами (для ковров) на концах тесьмы, чтоб она не исчезала в яблоке и не вываливалась.</a:t>
            </a:r>
            <a:br>
              <a:rPr lang="ru-RU" sz="1400" dirty="0"/>
            </a:br>
            <a:r>
              <a:rPr lang="ru-RU" sz="1400" dirty="0"/>
              <a:t>Веточка листа пришита плотно, но в верхнюю часть вставлена маленькая, тонкая, металлическая пластина </a:t>
            </a:r>
            <a:r>
              <a:rPr lang="ru-RU" sz="1400" dirty="0" smtClean="0"/>
              <a:t>. </a:t>
            </a:r>
            <a:r>
              <a:rPr lang="ru-RU" sz="1400" dirty="0"/>
              <a:t>К ней крепиться божья коровка на магните.</a:t>
            </a:r>
            <a:br>
              <a:rPr lang="ru-RU" sz="1400" dirty="0"/>
            </a:br>
            <a:r>
              <a:rPr lang="ru-RU" sz="1400" dirty="0"/>
              <a:t>Большой лист не пришит, на нем прорезаны, обработаны три петли под размер божьих коровок – пуговиц, для застегивания.</a:t>
            </a:r>
          </a:p>
        </p:txBody>
      </p:sp>
      <p:pic>
        <p:nvPicPr>
          <p:cNvPr id="4" name="Picture 2" descr="C:\Users\User\Desktop\для презентации\яблоко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0"/>
            <a:ext cx="6552728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620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7240" y="5157192"/>
            <a:ext cx="7543800" cy="1368152"/>
          </a:xfrm>
        </p:spPr>
        <p:txBody>
          <a:bodyPr/>
          <a:lstStyle/>
          <a:p>
            <a:r>
              <a:rPr lang="ru-RU" sz="1400" dirty="0"/>
              <a:t>2 стр.  «ДОМ»</a:t>
            </a:r>
            <a:br>
              <a:rPr lang="ru-RU" sz="1400" dirty="0"/>
            </a:br>
            <a:r>
              <a:rPr lang="ru-RU" sz="1400" dirty="0"/>
              <a:t>Дом собран из ткани разного цвета. Дверь открывается и закрывается на петлю – пуговицу. Шторки поднимаются. Обитатели дома крепятся на липучки</a:t>
            </a:r>
            <a:r>
              <a:rPr lang="ru-RU" sz="1400" dirty="0" smtClean="0"/>
              <a:t>.  Можно расстегивать пуговицы, снимать с </a:t>
            </a:r>
            <a:r>
              <a:rPr lang="ru-RU" sz="1400" dirty="0" smtClean="0"/>
              <a:t>липучек </a:t>
            </a:r>
            <a:r>
              <a:rPr lang="ru-RU" sz="1400" dirty="0" err="1" smtClean="0"/>
              <a:t>животныхх</a:t>
            </a:r>
            <a:r>
              <a:rPr lang="ru-RU" sz="1400" dirty="0" smtClean="0"/>
              <a:t>, </a:t>
            </a:r>
            <a:r>
              <a:rPr lang="ru-RU" sz="1400" dirty="0" smtClean="0"/>
              <a:t>называть обитателей дома и составлять про них рассказ.</a:t>
            </a:r>
            <a:endParaRPr lang="ru-RU" sz="1400" dirty="0"/>
          </a:p>
        </p:txBody>
      </p:sp>
      <p:pic>
        <p:nvPicPr>
          <p:cNvPr id="2050" name="Picture 2" descr="C:\Users\User\Desktop\для презентации\дом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0"/>
            <a:ext cx="4392488" cy="485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для презентации\дом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0"/>
            <a:ext cx="3816424" cy="479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66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7240" y="5373216"/>
            <a:ext cx="7543800" cy="1224136"/>
          </a:xfrm>
        </p:spPr>
        <p:txBody>
          <a:bodyPr/>
          <a:lstStyle/>
          <a:p>
            <a:r>
              <a:rPr lang="ru-RU" sz="1400" dirty="0"/>
              <a:t>3 стр.  «ОБУВЬ»</a:t>
            </a:r>
            <a:br>
              <a:rPr lang="ru-RU" sz="1400" dirty="0"/>
            </a:br>
            <a:r>
              <a:rPr lang="ru-RU" sz="1400" dirty="0"/>
              <a:t>Кеды – </a:t>
            </a:r>
            <a:r>
              <a:rPr lang="ru-RU" sz="1400" dirty="0" smtClean="0"/>
              <a:t>брелоки </a:t>
            </a:r>
            <a:r>
              <a:rPr lang="ru-RU" sz="1400" dirty="0"/>
              <a:t>для ключей, висят на больших швейных крючках, пришитых к листу книги. Снимаются, можно шнуровать.  Кроссовок  крепится на липучку.</a:t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4098" name="Picture 2" descr="C:\Users\User\Desktop\для презентации\обувь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6632"/>
            <a:ext cx="7056784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18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7240" y="5373216"/>
            <a:ext cx="7543800" cy="1152128"/>
          </a:xfrm>
        </p:spPr>
        <p:txBody>
          <a:bodyPr/>
          <a:lstStyle/>
          <a:p>
            <a:r>
              <a:rPr lang="ru-RU" sz="1400" dirty="0"/>
              <a:t>4 стр. «ЕЛКА»</a:t>
            </a:r>
            <a:br>
              <a:rPr lang="ru-RU" sz="1400" dirty="0"/>
            </a:br>
            <a:r>
              <a:rPr lang="ru-RU" sz="1400" dirty="0"/>
              <a:t>Елка вырезана из ткани, края обработаны, пришита к основе листа книги. Игрушки (на липучках) крепятся (к липучкам) елки</a:t>
            </a:r>
            <a:r>
              <a:rPr lang="ru-RU" sz="1400" dirty="0" smtClean="0"/>
              <a:t>. Можно снимать игрушки, называть их и составлять рассказ.</a:t>
            </a: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4" name="Picture 2" descr="C:\Users\User\Desktop\для презентации\елк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7488832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370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7240" y="5445224"/>
            <a:ext cx="7543800" cy="1008112"/>
          </a:xfrm>
        </p:spPr>
        <p:txBody>
          <a:bodyPr/>
          <a:lstStyle/>
          <a:p>
            <a:r>
              <a:rPr lang="ru-RU" sz="1400" dirty="0"/>
              <a:t>5 стр. «ЦВЕТОЧНАЯ ПОЛЯНА»</a:t>
            </a:r>
            <a:br>
              <a:rPr lang="ru-RU" sz="1400" dirty="0"/>
            </a:br>
            <a:r>
              <a:rPr lang="ru-RU" sz="1400" dirty="0"/>
              <a:t>Бабочки (на липах) крепятся к облачкам (синие липы</a:t>
            </a:r>
            <a:r>
              <a:rPr lang="ru-RU" sz="1400" dirty="0" smtClean="0"/>
              <a:t>).(Различаем по цвету, считаем, можно снимать и снова сажать на облако).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К основе книги пришиты пуговицы – цветочки, на них пристегиваются вязаные цветы.</a:t>
            </a:r>
            <a:br>
              <a:rPr lang="ru-RU" sz="1400" dirty="0"/>
            </a:br>
            <a:r>
              <a:rPr lang="ru-RU" sz="1400" dirty="0" smtClean="0"/>
              <a:t>Цветы можно пристегивать, называть цвет, количество.</a:t>
            </a:r>
            <a:endParaRPr lang="ru-RU" sz="1400" dirty="0"/>
          </a:p>
        </p:txBody>
      </p:sp>
      <p:pic>
        <p:nvPicPr>
          <p:cNvPr id="5122" name="Picture 2" descr="C:\Users\User\Desktop\для презентации\цветы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0648"/>
            <a:ext cx="7488832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22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115</TotalTime>
  <Words>368</Words>
  <Application>Microsoft Office PowerPoint</Application>
  <PresentationFormat>Экран (4:3)</PresentationFormat>
  <Paragraphs>29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Базовая</vt:lpstr>
      <vt:lpstr>Презентация PowerPoint</vt:lpstr>
      <vt:lpstr>Презентация PowerPoint</vt:lpstr>
      <vt:lpstr>Презентация PowerPoint</vt:lpstr>
      <vt:lpstr>Презентация PowerPoint</vt:lpstr>
      <vt:lpstr>1 стр. «ЯБЛОКО» Вырезано из салфетки для пыли, края обработаны косой бейкой, пришито к основе страницы, но  с боков яблока сделаны пропуски для протаскивания гусеницы, связанной из зеленой шерсти, узеньким мешочком, внутрь вставлен кусочек поролона и зеленая, узкая тесьма;  мешочек перетянут на части разного размера зеленой ниткой. Глаза – бусины, рот прошит красной ниткой. Гусеница закреплена на тесьму с кольцами (для ковров) на концах тесьмы, чтоб она не исчезала в яблоке и не вываливалась. Веточка листа пришита плотно, но в верхнюю часть вставлена маленькая, тонкая, металлическая пластина . К ней крепиться божья коровка на магните. Большой лист не пришит, на нем прорезаны, обработаны три петли под размер божьих коровок – пуговиц, для застегивания.</vt:lpstr>
      <vt:lpstr>2 стр.  «ДОМ» Дом собран из ткани разного цвета. Дверь открывается и закрывается на петлю – пуговицу. Шторки поднимаются. Обитатели дома крепятся на липучки.  Можно расстегивать пуговицы, снимать с липучек животныхх, называть обитателей дома и составлять про них рассказ.</vt:lpstr>
      <vt:lpstr>3 стр.  «ОБУВЬ» Кеды – брелоки для ключей, висят на больших швейных крючках, пришитых к листу книги. Снимаются, можно шнуровать.  Кроссовок  крепится на липучку. </vt:lpstr>
      <vt:lpstr>4 стр. «ЕЛКА» Елка вырезана из ткани, края обработаны, пришита к основе листа книги. Игрушки (на липучках) крепятся (к липучкам) елки. Можно снимать игрушки, называть их и составлять рассказ. </vt:lpstr>
      <vt:lpstr>5 стр. «ЦВЕТОЧНАЯ ПОЛЯНА» Бабочки (на липах) крепятся к облачкам (синие липы).(Различаем по цвету, считаем, можно снимать и снова сажать на облако). К основе книги пришиты пуговицы – цветочки, на них пристегиваются вязаные цветы. Цветы можно пристегивать, называть цвет, количество.</vt:lpstr>
      <vt:lpstr>6 – 7 стр.  «КУРОЧКИ» Курочка Ряба – книга – сказка, крепится  на шнурок, привязанный к двум кольцам на книге и затем к металлической вешалке для пальто, шнурок продевается в петлю.  </vt:lpstr>
      <vt:lpstr>Презентация PowerPoint</vt:lpstr>
      <vt:lpstr>8 стр. «ДОЖДЬ» Солнце крепится (на липучку) – облачко. Тучка – двойная голубая ткань, состоит из двух частей, нижняя часть плотно пришита к основе книги, вторая часть облака пришита к верхней части нижнего облака. На обе части облака, внизу, напротив друг друга нашиты кнопки, чтобы застегивать низ облака. На рыболовную леску разной длины, пришитую к нижнему облаку, набраны бусинки – дождинки, которые  убираются в тучку и вынимаются (идет дождь) Солнце также может прятаться в тучку. Лужи – застежки на пуговицы – (лягушата и утята). Большие лягушки  на (липах) крепятся  к растениям  - (липам).</vt:lpstr>
      <vt:lpstr>9 стр. «ПОВАРИХА» Прихватка, крепится на крючок, пришитый к листу книги крючком – петлей на прихватке. Косы расплетаются и заплетаются. На обратной стороне поварихи – карман, в нем лежат резинки, ленточки, заколки для косичек.</vt:lpstr>
      <vt:lpstr>10 стр. « ДОРОЖКИ» Бусины разного цвета и размера передвигаются по дорожкам – проволочкам, закрепленным на пуговицы, пришитые к основе листа книги. На пришитые бусины надеваются цветы. Можно подбирать по цвету. </vt:lpstr>
      <vt:lpstr>11 стр. «ПОДСОЛНУХ» Вырезан из старого полотенца, края обработаны хаотично, под подсолнух подложены кусочки тонкого металла и все плотно пришито к основе страницы. Божьи коровки на магнитах хорошо крепятся к подсолнуху, но надо потрудиться, чтоб найти места крепления.</vt:lpstr>
      <vt:lpstr>12 стр. «СОЛНЫШКО» Вырезано из двух частей, внутрь вставлены лучи – бусины, прошито на изнанке и вывернуто, затем пришито к основе листа книги. Лучи внизу висят свободно, вверху цепляются за маленькие крючки. Цветы на пуговицах. </vt:lpstr>
      <vt:lpstr>13 стр. «КЛУБНИЧКА» К обложке крепиться на большие кнопки, поэтому снимается, сама клубничка пришита к основе только в верхней (зеленой части), на клубничке три петли, под петлями три пуговицы. </vt:lpstr>
      <vt:lpstr>Книга застегивается, для этого пришиты кольца, по три кольца на каждой обложке (вверху, в центре и внизу), к ним привязаны лента, тесьма, шнур на их концах шары разного цвета и размера, с их помощью книга плотно закрывается.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17</cp:revision>
  <dcterms:created xsi:type="dcterms:W3CDTF">2020-03-23T10:52:04Z</dcterms:created>
  <dcterms:modified xsi:type="dcterms:W3CDTF">2021-01-20T09:59:35Z</dcterms:modified>
</cp:coreProperties>
</file>