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 lvl="0">
      <a:defRPr lang="ru-RU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4" d="100"/>
          <a:sy n="74" d="100"/>
        </p:scale>
        <p:origin x="-1266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38084" y="1403797"/>
            <a:ext cx="4132428" cy="309677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РОДИТЕЛИ! БЕРЕГИТЕ СВОИХ ДЕТЕЙ ОТ ОГНЯ!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Рисунок 4" descr="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2714620"/>
            <a:ext cx="4352364" cy="35719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ОБСУДИТЕ: ЧТО И КАК ГОРИТ?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05461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ПРЕДМЕТЫ ИМЕЮТ  РАЗЛИЧНУЮ ТЕМПЕРАТУРУ ГОРЕНИЯ: ДЕРЕВО . ПЛАСТМАССА, ЖЕЛЕЗО, БУМАГА, ТКАНЬ;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КАКИЕ-ТО ПРЕДМЕТЫ И ВЕЩЕСТВА ВСПЫХИВАЮТ СРАЗУ И ВЫДЕЛЯЮТ ЕДКИЙ ДЫМ, НАПРИМЕР, ПЛАСТМАССА, КРАСКИ, БЕНЗИН</a:t>
            </a:r>
          </a:p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ДРЕВЕСИНА ТОЖЕ ГОРИТ ПО-РАЗНОМУ: ХВОЙНЫЕ ДЕРЕВЬЯ СОДЕРЖА МНОГО СМОЛЫ. СМОЛА ПЛАВИТЬСЯ И НАДУВАЕТСЯ, ОБРАЗУЮТСЯ ПУЗЫРЬКИ, КОТОРЫЕ ЛОПАЮТСЯ. БРЫЗГИ РАЗЛЕТАЮТСЯ В РАЗНЫЕ СТОРОНЫ.  ЕСЛИ СТОЯТЬ БЛИЗКО К КОСТРУ, ТО ОНИ МОГУТ ПОПАСТЬ НА КОЖУ И ГЛАЗА.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0334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КАК РАЗВЕСТИ ОГОНЬ НА ПРИРОДЕ?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Содержимое 4" descr="0003-003-Vyberite-poljanku-zaschischjonnuju-ot-silnogo-vetra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285852" y="1357298"/>
            <a:ext cx="7089274" cy="5316956"/>
          </a:xfrm>
          <a:ln w="5715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500174"/>
            <a:ext cx="7772400" cy="71437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Georgia" pitchFamily="18" charset="0"/>
              </a:rPr>
              <a:t>САМОЕ СТРАШНОЕ- ЭТО ДЫМ!</a:t>
            </a:r>
            <a:endParaRPr lang="ru-RU" sz="3200" b="1" dirty="0">
              <a:solidFill>
                <a:srgbClr val="FF0000"/>
              </a:solidFill>
              <a:latin typeface="Georgia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722313" y="214291"/>
            <a:ext cx="7772400" cy="128588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ЕСЛИ СЛУЧИЛОСЬ ВОЗГОРАНИЕ!</a:t>
            </a:r>
            <a:b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ЧТО ОПАСНЕЕ ПРИ ПОЖАРЕ?</a:t>
            </a:r>
          </a:p>
          <a:p>
            <a:endParaRPr lang="ru-RU" dirty="0"/>
          </a:p>
        </p:txBody>
      </p:sp>
      <p:pic>
        <p:nvPicPr>
          <p:cNvPr id="5" name="Содержимое 4" descr="33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214282" y="2714620"/>
            <a:ext cx="3786188" cy="2840037"/>
          </a:xfrm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6" name="Рисунок 5" descr="2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3143248"/>
            <a:ext cx="4929222" cy="3126957"/>
          </a:xfrm>
          <a:prstGeom prst="round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КАК ВЕСТИ СЕБЯ В ЗАДЫМЛЕННОМ ПОМЕЩЕНИИ?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6" name="Рисунок 5" descr="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1571612"/>
            <a:ext cx="3209925" cy="4762500"/>
          </a:xfrm>
          <a:prstGeom prst="rect">
            <a:avLst/>
          </a:prstGeom>
        </p:spPr>
      </p:pic>
      <p:pic>
        <p:nvPicPr>
          <p:cNvPr id="8" name="Рисунок 7" descr="img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2214554"/>
            <a:ext cx="4667251" cy="350043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mg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КАК ВЫЗВАТЬ СЛУЖБУ МЧС?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ПОТРЕНИРУЙТЕСЬ С РЕБЕНКОМ В ВЫЗОВЕ ПОЖАРНЫХ, ДЛЯ ЭТОГО НУЖНО: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ОПРЕДЕЛИТЬ ОЧАГ ВОЗГОРАНИЯ;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ЗНАТЬ СВОЕ ИМЯ И ФАМИЛИЯ;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b="1" dirty="0" smtClean="0">
                <a:solidFill>
                  <a:srgbClr val="002060"/>
                </a:solidFill>
                <a:latin typeface="Georgia" pitchFamily="18" charset="0"/>
              </a:rPr>
              <a:t>ЗНАТЬ СВОЙ АДРЕС ИЛИ СООБЩИТЬ ВЗРОСЛЫМ, ЧТОБЫ ОНИ ВЫЗВАЛИ СООТВЕТСТВУЮЩИЕ СЛУЖБЫ.</a:t>
            </a:r>
            <a:endParaRPr lang="ru-RU" sz="2800" b="1" dirty="0">
              <a:solidFill>
                <a:srgbClr val="002060"/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1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5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6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250" autoRev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ОБСУДИТЕ СИТУАЦИЮ С ДЕТЬМИ!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ВЫ ОТПРАВИЛИСЬ В БОЛЬШОЙ ТОРГОВЫЙ ЦЕНТР, РАЗВЛЕКАТЕЛЬНЫЙ ЦЕНТР, АКВАПАРК, ТЕАТР, КАК СЕБЯ ВЕСТИ, ПРИ ВОЗНИКНОВЕНИИ ПОЖАРА?</a:t>
            </a:r>
          </a:p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РАССМОТРИТЕ ПЛАН ЭВАКУАЦИИ!</a:t>
            </a:r>
          </a:p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НАЙДИТЕ ЭВАКУАЦИОННЫЕ ВЫХОДЫ, И МЕСТА ГДЕ ВИСЯТ ОГНЕТУШИТЕЛИ!</a:t>
            </a:r>
          </a:p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НАРИСУЙТЕ ПЛАН-СХЕМУ ЭВАКУАЦИИ ИЗ ВАШЕГО ДОМА.</a:t>
            </a:r>
          </a:p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РАССМОТРИТЕ СХЕМУ.</a:t>
            </a:r>
            <a:endParaRPr lang="ru-RU" sz="26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example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0_16efc3_6a837cfa_ori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58082" y="3214686"/>
            <a:ext cx="652481" cy="468365"/>
          </a:xfrm>
          <a:prstGeom prst="rect">
            <a:avLst/>
          </a:prstGeom>
        </p:spPr>
      </p:pic>
      <p:pic>
        <p:nvPicPr>
          <p:cNvPr id="7" name="Рисунок 6" descr="0_16efc3_6a837cfa_ori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200000">
            <a:off x="5591043" y="1481263"/>
            <a:ext cx="619205" cy="371275"/>
          </a:xfrm>
          <a:prstGeom prst="rect">
            <a:avLst/>
          </a:prstGeom>
        </p:spPr>
      </p:pic>
      <p:pic>
        <p:nvPicPr>
          <p:cNvPr id="8" name="Рисунок 7" descr="Arrow-to-lef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72264" y="1285860"/>
            <a:ext cx="495818" cy="347468"/>
          </a:xfrm>
          <a:prstGeom prst="rect">
            <a:avLst/>
          </a:prstGeom>
        </p:spPr>
      </p:pic>
      <p:pic>
        <p:nvPicPr>
          <p:cNvPr id="9" name="Рисунок 8" descr="Arrow-to-lef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3702" y="2571744"/>
            <a:ext cx="495818" cy="347468"/>
          </a:xfrm>
          <a:prstGeom prst="rect">
            <a:avLst/>
          </a:prstGeom>
        </p:spPr>
      </p:pic>
      <p:pic>
        <p:nvPicPr>
          <p:cNvPr id="10" name="Рисунок 9" descr="Arrow-to-lef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2571744"/>
            <a:ext cx="495818" cy="347468"/>
          </a:xfrm>
          <a:prstGeom prst="rect">
            <a:avLst/>
          </a:prstGeom>
        </p:spPr>
      </p:pic>
      <p:pic>
        <p:nvPicPr>
          <p:cNvPr id="11" name="Рисунок 10" descr="Arrow-to-lef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43702" y="3929066"/>
            <a:ext cx="495818" cy="347468"/>
          </a:xfrm>
          <a:prstGeom prst="rect">
            <a:avLst/>
          </a:prstGeom>
        </p:spPr>
      </p:pic>
      <p:pic>
        <p:nvPicPr>
          <p:cNvPr id="12" name="Рисунок 11" descr="Arrow-to-left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3438" y="4429132"/>
            <a:ext cx="495818" cy="347468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НАРИСУЙТЕ ПРАВИЛА ПОЖАРНОЙ БЕЗОПАСНОСТИ С ДЕТЬМИ!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Содержимое 4" descr="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28596" y="1214422"/>
            <a:ext cx="3286148" cy="2892736"/>
          </a:xfrm>
          <a:ln w="57150">
            <a:solidFill>
              <a:srgbClr val="66FFFF"/>
            </a:solidFill>
          </a:ln>
        </p:spPr>
      </p:pic>
      <p:pic>
        <p:nvPicPr>
          <p:cNvPr id="6" name="Рисунок 5" descr="mini_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1214422"/>
            <a:ext cx="3849441" cy="2616417"/>
          </a:xfrm>
          <a:prstGeom prst="rect">
            <a:avLst/>
          </a:prstGeom>
          <a:ln w="57150">
            <a:solidFill>
              <a:srgbClr val="66FFFF"/>
            </a:solidFill>
          </a:ln>
        </p:spPr>
      </p:pic>
      <p:pic>
        <p:nvPicPr>
          <p:cNvPr id="9" name="Рисунок 8" descr="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4071942"/>
            <a:ext cx="3571900" cy="2434125"/>
          </a:xfrm>
          <a:prstGeom prst="rect">
            <a:avLst/>
          </a:prstGeom>
          <a:ln w="57150">
            <a:solidFill>
              <a:srgbClr val="66FFFF"/>
            </a:solidFill>
          </a:ln>
        </p:spPr>
      </p:pic>
      <p:pic>
        <p:nvPicPr>
          <p:cNvPr id="10" name="Рисунок 9" descr="754523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4357694"/>
            <a:ext cx="3236719" cy="2291611"/>
          </a:xfrm>
          <a:prstGeom prst="rect">
            <a:avLst/>
          </a:prstGeom>
          <a:ln w="57150">
            <a:solidFill>
              <a:srgbClr val="66FFFF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НАША ЭКСКУРСИЯ В ПОЖАРНУЮ ЧАСТЬ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5" name="Содержимое 4" descr="LAEcwB5QsNU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1500174"/>
            <a:ext cx="4191030" cy="2357454"/>
          </a:xfrm>
        </p:spPr>
      </p:pic>
      <p:pic>
        <p:nvPicPr>
          <p:cNvPr id="6" name="Рисунок 5" descr="M5H4o0pdR4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1857364"/>
            <a:ext cx="3143272" cy="1768091"/>
          </a:xfrm>
          <a:prstGeom prst="rect">
            <a:avLst/>
          </a:prstGeom>
        </p:spPr>
      </p:pic>
      <p:pic>
        <p:nvPicPr>
          <p:cNvPr id="7" name="Рисунок 6" descr="zjDTDgSJ1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5918" y="4071942"/>
            <a:ext cx="4429124" cy="249138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секрет, что пожары чаще всего происходят от беспечного отношения к огню самих людей. </a:t>
            </a:r>
            <a:b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</a:b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Значительная часть пожаров происходит в жилье. Здесь гибель и травматизм людей от дыма и огня составляет 9 случаев из 10. По данным Центра пожарной статистики в России при пожарах среди 1 миллиона потерпевших погибает более 100 человек. Это в 6 раз больше, чем в США.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Значительная часть пожаров до 150 происходит по вине  беспечного обращения детей с огнем.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dissolv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2886094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ГЛАВНОЕ ПРАВИЛО ДЕТСКОЙ БЕЗОПАСНОСТИ – ЭТО НАШ РОДИТЕЛЬСКИЙ ПРИМЕР!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ПАПЫ И МАМЫ – БУДЬТЕ ДОСТОЙНЫМ ПРИМЕРОМ ДЛЯ ВАШИХ РЕБЯТ!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71437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ПРИЧИНЫ ПОЖАРА ПО ВИНЕ ДЕТЕЙ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7" name="Рисунок 6" descr="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285860"/>
            <a:ext cx="2704333" cy="1928826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8" name="Рисунок 7" descr="89-4-bezopasnost-zhiznedeyatelnosti-dlya-detej-v-kartinkak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3714752"/>
            <a:ext cx="2687403" cy="188118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0" name="Рисунок 9" descr="bezopasnost_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4000504"/>
            <a:ext cx="2357454" cy="2343983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4" name="Рисунок 13" descr="0017-050-Ne-razzhigaj-kostjor-v-lesu-bez-vzroslyk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86512" y="1285860"/>
            <a:ext cx="2643206" cy="1871829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5" name="Рисунок 14" descr="87-9-kartinki-bezopasnost-detej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00430" y="1071546"/>
            <a:ext cx="2286016" cy="2169410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7" name="Рисунок 16" descr="5606e4676ecc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43636" y="4143380"/>
            <a:ext cx="2682240" cy="1877568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Содержимое 4" descr="1446018668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28596" y="2714620"/>
            <a:ext cx="1885950" cy="2668588"/>
          </a:xfrm>
          <a:ln w="57150">
            <a:solidFill>
              <a:srgbClr val="00B050"/>
            </a:solidFill>
          </a:ln>
        </p:spPr>
      </p:pic>
      <p:pic>
        <p:nvPicPr>
          <p:cNvPr id="7" name="Рисунок 6" descr="88-2-kartinki-po-pozharnoj-bezopasnosti-dlya-shkolniko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00892" y="285728"/>
            <a:ext cx="1823796" cy="2643182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8" name="Рисунок 7" descr="071216_142251_b-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596" y="357166"/>
            <a:ext cx="2981761" cy="1928826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9" name="Рисунок 8" descr="imag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6446" y="4500570"/>
            <a:ext cx="2928958" cy="2035594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2" name="Рисунок 11" descr="МАЛЬЧИКИ И ПЕТАРЫ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00496" y="1000108"/>
            <a:ext cx="2090850" cy="2786058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  <p:pic>
        <p:nvPicPr>
          <p:cNvPr id="13" name="Рисунок 12" descr="Н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571736" y="4429132"/>
            <a:ext cx="2703475" cy="2100256"/>
          </a:xfrm>
          <a:prstGeom prst="rect">
            <a:avLst/>
          </a:prstGeom>
          <a:ln w="57150">
            <a:solidFill>
              <a:srgbClr val="00B050"/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114300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СФОРМУЛИРУЕМ ПРАВИЛА ВМЕСТЕ!</a:t>
            </a:r>
            <a:endParaRPr lang="ru-RU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857224" y="2071678"/>
            <a:ext cx="7786742" cy="385765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РАССМАТРИВАЯ С ДЕТЬМИ РАЗЛИЧНЫЕ СИТУАЦИИ ВОЗНИКНОВЕНИЯ ПОЖАРА, ПОПРОБУЙТЕ ВЫРАБОТАТЬ СВОИ ПРАВИЛА ПОЖАРНОЙ БЕЗОПАСНОСТИ, ОСНОВЫВАЯСЬ НА ОБЩЕПРИНЯТЫХ. И ОБЪЯСНИТЕ РЕБЕНКУ, КАКИЕ МОГУТ БЫТЬ ПОСЛЕДСТВИЯ, ПРИ НЕПРАВИЛЬНОМ ПОВЕДЕНИИ С ОГНЁМ</a:t>
            </a:r>
          </a:p>
          <a:p>
            <a:pPr algn="l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НАПРИМЕР….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ИГРАЙ СО СПИЧКАМИ НИ ДОМА, НИ НА УЛИЦЕ, НИ НА ПРИРОДЕ!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4" name="Содержимое 3" descr="87-9-kartinki-bezopasnost-detej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9" y="1500174"/>
            <a:ext cx="2786082" cy="2643969"/>
          </a:xfr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2066" y="1357298"/>
            <a:ext cx="3286943" cy="2214578"/>
          </a:xfrm>
          <a:prstGeom prst="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pic>
        <p:nvPicPr>
          <p:cNvPr id="8" name="Рисунок 7" descr="88-4-kartinki-po-pozharnoj-bezopasnosti-dlya-shkolnikov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7950" y="3643314"/>
            <a:ext cx="2204435" cy="3000372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  <p:pic>
        <p:nvPicPr>
          <p:cNvPr id="9" name="Рисунок 8" descr="89-1-bezopasnost-zhiznedeyatelnosti-dlya-detej-v-kartinkakh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1472" y="4214818"/>
            <a:ext cx="3385119" cy="2328860"/>
          </a:xfrm>
          <a:prstGeom prst="rect">
            <a:avLst/>
          </a:prstGeom>
          <a:ln w="5715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Содержимое 10" descr="5606e4676ecc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034" y="2214554"/>
            <a:ext cx="4388334" cy="3071834"/>
          </a:xfrm>
          <a:prstGeom prst="round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ПОЛЬЗУЙСЯ ГАЗОВОЙ И ЭЛЕКТРИЧЕСКОЙ ПЛИТОЙ БЕЗ ПРИСМОТРА ВЗРОСЛЫХ!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12" name="Рисунок 11" descr="pozhar_bezo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14942" y="2214554"/>
            <a:ext cx="3450592" cy="3904920"/>
          </a:xfrm>
          <a:prstGeom prst="roundRect">
            <a:avLst/>
          </a:prstGeom>
          <a:ln w="38100">
            <a:solidFill>
              <a:schemeClr val="accent2">
                <a:lumMod val="50000"/>
              </a:schemeClr>
            </a:solidFill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20" y="1357298"/>
            <a:ext cx="2920387" cy="200026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ПРАВИЛА ОБРАЩЕНИЯ С ЭЛЕКТРИЧЕСКИМИ ПРИБОРАМИ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7" name="Рисунок 6" descr="ima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2571744"/>
            <a:ext cx="2775332" cy="1928826"/>
          </a:xfrm>
          <a:prstGeom prst="rect">
            <a:avLst/>
          </a:prstGeom>
        </p:spPr>
      </p:pic>
      <p:pic>
        <p:nvPicPr>
          <p:cNvPr id="8" name="Рисунок 7" descr="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1357298"/>
            <a:ext cx="2880089" cy="1945709"/>
          </a:xfrm>
          <a:prstGeom prst="rect">
            <a:avLst/>
          </a:prstGeom>
        </p:spPr>
      </p:pic>
      <p:pic>
        <p:nvPicPr>
          <p:cNvPr id="10" name="Рисунок 9" descr="2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034" y="3643314"/>
            <a:ext cx="2329470" cy="2679318"/>
          </a:xfrm>
          <a:prstGeom prst="rect">
            <a:avLst/>
          </a:prstGeom>
        </p:spPr>
      </p:pic>
      <p:pic>
        <p:nvPicPr>
          <p:cNvPr id="11" name="Рисунок 10" descr="207-8-kartinki-po-bzhd-dlya-detej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86446" y="4429132"/>
            <a:ext cx="3071834" cy="2146443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Yellow-Background-1920x12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Содержимое 13"/>
          <p:cNvSpPr>
            <a:spLocks noGrp="1"/>
          </p:cNvSpPr>
          <p:nvPr>
            <p:ph idx="1"/>
          </p:nvPr>
        </p:nvSpPr>
        <p:spPr>
          <a:xfrm>
            <a:off x="214282" y="285728"/>
            <a:ext cx="8715436" cy="2357454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ВКЛЮЧАЙ ЭЛЕКТРИЧЕСКИЕ ПРИБОРЫ БЕЗ РАЗРЕШЕНИЯ  ВЗРОСЛЫХ;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ПОЛЬЗУЙСЯ НЕИСПРАВНЫМИ ЭЛЕКТРИЧЕСКИМИ ПРИБОРАМИ;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ВКЛЮЧАЙ ЭЛЕКТРИЧЕСКИЕ ПРИБОРЫ СЫРЫМИ РУКАМИ;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ОСТАВЛЯЙ БЕЗ ПРИСМОТРА НАГРЕВАТЕЛЬНЫЕ ПРИБОРЫ;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УХОДЯ ИЗ ДОМА ВЫКЛЮЧАЙ СВЕТ  И ВСЕ ПРИБОРЫ;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ВКЛЮЧАЙ СРАЗУ МНОГО  ЭЛЕКТРОПРИБОРОВ, МОЖЕТ ПРОИЗОЙТИ ПЕРЕГРУЗА ЭЛЕКТРОСЕТИ, ВЫКЛЮЧАЯ ПРИБОР НЕ ТЯНИ ЗА ШНУР.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Georgia" pitchFamily="18" charset="0"/>
              </a:rPr>
              <a:t>НЕ ТУШИ ЭЛЕКТРОПРИБОР ВОДОЙ</a:t>
            </a:r>
          </a:p>
          <a:p>
            <a:endParaRPr lang="ru-RU" sz="1600" b="1" dirty="0">
              <a:solidFill>
                <a:schemeClr val="accent2">
                  <a:lumMod val="50000"/>
                </a:schemeClr>
              </a:solidFill>
              <a:latin typeface="Georgia" pitchFamily="18" charset="0"/>
            </a:endParaRPr>
          </a:p>
        </p:txBody>
      </p:sp>
      <p:pic>
        <p:nvPicPr>
          <p:cNvPr id="11" name="Рисунок 10" descr="hello_html_7f336ea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19" y="3571876"/>
            <a:ext cx="3022598" cy="2103510"/>
          </a:xfrm>
          <a:prstGeom prst="rect">
            <a:avLst/>
          </a:prstGeom>
        </p:spPr>
      </p:pic>
      <p:pic>
        <p:nvPicPr>
          <p:cNvPr id="15" name="Рисунок 14" descr="3375_html_mdaa2c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4071942"/>
            <a:ext cx="1928826" cy="2061341"/>
          </a:xfrm>
          <a:prstGeom prst="rect">
            <a:avLst/>
          </a:prstGeom>
        </p:spPr>
      </p:pic>
      <p:pic>
        <p:nvPicPr>
          <p:cNvPr id="12" name="Рисунок 11" descr="image_image_129446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00760" y="2786058"/>
            <a:ext cx="2870508" cy="1857388"/>
          </a:xfrm>
          <a:prstGeom prst="rect">
            <a:avLst/>
          </a:prstGeom>
        </p:spPr>
      </p:pic>
      <p:pic>
        <p:nvPicPr>
          <p:cNvPr id="13" name="Рисунок 12" descr="071216_142251_b-0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9322" y="4714884"/>
            <a:ext cx="2915466" cy="1885942"/>
          </a:xfrm>
          <a:prstGeom prst="rect">
            <a:avLst/>
          </a:prstGeo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386</Words>
  <Application>Microsoft Office PowerPoint</Application>
  <PresentationFormat>Экран (4:3)</PresentationFormat>
  <Paragraphs>40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РОДИТЕЛИ! БЕРЕГИТЕ СВОИХ ДЕТЕЙ ОТ ОГНЯ!</vt:lpstr>
      <vt:lpstr>Презентация PowerPoint</vt:lpstr>
      <vt:lpstr>ПРИЧИНЫ ПОЖАРА ПО ВИНЕ ДЕТЕЙ</vt:lpstr>
      <vt:lpstr>Презентация PowerPoint</vt:lpstr>
      <vt:lpstr>СФОРМУЛИРУЕМ ПРАВИЛА ВМЕСТЕ!</vt:lpstr>
      <vt:lpstr>НЕ ИГРАЙ СО СПИЧКАМИ НИ ДОМА, НИ НА УЛИЦЕ, НИ НА ПРИРОДЕ!</vt:lpstr>
      <vt:lpstr>НЕ ПОЛЬЗУЙСЯ ГАЗОВОЙ И ЭЛЕКТРИЧЕСКОЙ ПЛИТОЙ БЕЗ ПРИСМОТРА ВЗРОСЛЫХ!</vt:lpstr>
      <vt:lpstr>ПРАВИЛА ОБРАЩЕНИЯ С ЭЛЕКТРИЧЕСКИМИ ПРИБОРАМИ</vt:lpstr>
      <vt:lpstr>Презентация PowerPoint</vt:lpstr>
      <vt:lpstr>ОБСУДИТЕ: ЧТО И КАК ГОРИТ?</vt:lpstr>
      <vt:lpstr>КАК РАЗВЕСТИ ОГОНЬ НА ПРИРОДЕ?</vt:lpstr>
      <vt:lpstr>САМОЕ СТРАШНОЕ- ЭТО ДЫМ!</vt:lpstr>
      <vt:lpstr>КАК ВЕСТИ СЕБЯ В ЗАДЫМЛЕННОМ ПОМЕЩЕНИИ?</vt:lpstr>
      <vt:lpstr>Презентация PowerPoint</vt:lpstr>
      <vt:lpstr>КАК ВЫЗВАТЬ СЛУЖБУ МЧС?</vt:lpstr>
      <vt:lpstr>ОБСУДИТЕ СИТУАЦИЮ С ДЕТЬМИ!</vt:lpstr>
      <vt:lpstr>Презентация PowerPoint</vt:lpstr>
      <vt:lpstr>НАРИСУЙТЕ ПРАВИЛА ПОЖАРНОЙ БЕЗОПАСНОСТИ С ДЕТЬМИ!</vt:lpstr>
      <vt:lpstr>НАША ЭКСКУРСИЯ В ПОЖАРНУЮ ЧАСТЬ</vt:lpstr>
      <vt:lpstr>ГЛАВНОЕ ПРАВИЛО ДЕТСКОЙ БЕЗОПАСНОСТИ – ЭТО НАШ РОДИТЕЛЬСКИЙ ПРИМЕР!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РОДИТЕЛИ! БЕРЕГИТЕ СВОИХ ДЕТЕЙ ОТ ОГНЯ!</dc:title>
  <cp:lastModifiedBy>Ольга</cp:lastModifiedBy>
  <cp:revision>1</cp:revision>
  <dcterms:modified xsi:type="dcterms:W3CDTF">2021-01-30T12:21:50Z</dcterms:modified>
</cp:coreProperties>
</file>