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94" r:id="rId2"/>
    <p:sldId id="256" r:id="rId3"/>
    <p:sldId id="257" r:id="rId4"/>
    <p:sldId id="266" r:id="rId5"/>
    <p:sldId id="259" r:id="rId6"/>
    <p:sldId id="260" r:id="rId7"/>
    <p:sldId id="261" r:id="rId8"/>
    <p:sldId id="283" r:id="rId9"/>
    <p:sldId id="281" r:id="rId10"/>
    <p:sldId id="282" r:id="rId11"/>
    <p:sldId id="286" r:id="rId12"/>
    <p:sldId id="284" r:id="rId13"/>
    <p:sldId id="262" r:id="rId14"/>
    <p:sldId id="263" r:id="rId15"/>
    <p:sldId id="274" r:id="rId16"/>
    <p:sldId id="275" r:id="rId17"/>
    <p:sldId id="271" r:id="rId18"/>
    <p:sldId id="277" r:id="rId19"/>
    <p:sldId id="278" r:id="rId20"/>
    <p:sldId id="269" r:id="rId21"/>
    <p:sldId id="279" r:id="rId22"/>
    <p:sldId id="287" r:id="rId23"/>
    <p:sldId id="289" r:id="rId24"/>
    <p:sldId id="288" r:id="rId25"/>
    <p:sldId id="293" r:id="rId26"/>
    <p:sldId id="291" r:id="rId27"/>
  </p:sldIdLst>
  <p:sldSz cx="9144000" cy="6858000" type="screen4x3"/>
  <p:notesSz cx="6858000" cy="9144000"/>
  <p:custDataLst>
    <p:tags r:id="rId2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Rg st="1" end="35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46" autoAdjust="0"/>
    <p:restoredTop sz="94681" autoAdjust="0"/>
  </p:normalViewPr>
  <p:slideViewPr>
    <p:cSldViewPr>
      <p:cViewPr varScale="1">
        <p:scale>
          <a:sx n="107" d="100"/>
          <a:sy n="107" d="100"/>
        </p:scale>
        <p:origin x="-106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600304-3582-4A60-86EF-5E8F498724CF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B4ADCF-5371-44F0-93E6-946836F271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858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3391-982E-4CF2-95F7-8A437BC74539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594D-3901-4F2D-9DC7-8D30BFE73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3391-982E-4CF2-95F7-8A437BC74539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594D-3901-4F2D-9DC7-8D30BFE73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3391-982E-4CF2-95F7-8A437BC74539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594D-3901-4F2D-9DC7-8D30BFE73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3391-982E-4CF2-95F7-8A437BC74539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594D-3901-4F2D-9DC7-8D30BFE73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3391-982E-4CF2-95F7-8A437BC74539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594D-3901-4F2D-9DC7-8D30BFE73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3391-982E-4CF2-95F7-8A437BC74539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594D-3901-4F2D-9DC7-8D30BFE73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3391-982E-4CF2-95F7-8A437BC74539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594D-3901-4F2D-9DC7-8D30BFE73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3391-982E-4CF2-95F7-8A437BC74539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594D-3901-4F2D-9DC7-8D30BFE73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3391-982E-4CF2-95F7-8A437BC74539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594D-3901-4F2D-9DC7-8D30BFE73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3391-982E-4CF2-95F7-8A437BC74539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594D-3901-4F2D-9DC7-8D30BFE73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13391-982E-4CF2-95F7-8A437BC74539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A594D-3901-4F2D-9DC7-8D30BFE73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13391-982E-4CF2-95F7-8A437BC74539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A594D-3901-4F2D-9DC7-8D30BFE73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10000">
    <p:dissolv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Презентация</a:t>
            </a:r>
            <a:endParaRPr lang="ru-RU" sz="32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83568" y="155679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                                                                  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   </a:t>
            </a:r>
            <a:r>
              <a:rPr lang="ru-RU" sz="4000" b="1" dirty="0" smtClean="0">
                <a:solidFill>
                  <a:srgbClr val="7030A0"/>
                </a:solidFill>
              </a:rPr>
              <a:t>« О том как мы весело живем ! »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1400" b="1" dirty="0" smtClean="0"/>
              <a:t>                                                                       Подготовила : Воспитатель 1 категории  - </a:t>
            </a:r>
            <a:r>
              <a:rPr lang="ru-RU" sz="1400" b="1" dirty="0" err="1" smtClean="0"/>
              <a:t>Скугарева</a:t>
            </a:r>
            <a:r>
              <a:rPr lang="ru-RU" sz="1400" b="1" dirty="0" smtClean="0"/>
              <a:t> Н.А.</a:t>
            </a:r>
          </a:p>
          <a:p>
            <a:pPr algn="ctr">
              <a:buNone/>
            </a:pPr>
            <a:endParaRPr lang="ru-RU" dirty="0"/>
          </a:p>
        </p:txBody>
      </p:sp>
      <p:pic>
        <p:nvPicPr>
          <p:cNvPr id="3" name="IZ_K_F_USATYJ_NYAN_-_USATYJ_NY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6296" y="3735033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453">
        <p:dissolve/>
      </p:transition>
    </mc:Choice>
    <mc:Fallback xmlns="">
      <p:transition advTm="8453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8560" y="764704"/>
            <a:ext cx="5554960" cy="951494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Игра в магазин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21506" name="Picture 2" descr="E:\дс\20170920_09215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903413"/>
            <a:ext cx="8020107" cy="4812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8242">
        <p14:ripple/>
      </p:transition>
    </mc:Choice>
    <mc:Fallback xmlns="">
      <p:transition spd="slow" advTm="824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620688"/>
            <a:ext cx="5194920" cy="93610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Развиваем мелкую моторику</a:t>
            </a:r>
            <a:endParaRPr lang="ru-RU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2530" name="Picture 2" descr="E:\дс\20170920_09251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060848"/>
            <a:ext cx="7735632" cy="4641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7644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2924944"/>
            <a:ext cx="5122912" cy="10269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Будущие строители</a:t>
            </a:r>
            <a:br>
              <a:rPr lang="ru-RU" b="1" dirty="0" smtClean="0">
                <a:solidFill>
                  <a:srgbClr val="7030A0"/>
                </a:solidFill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23554" name="Picture 2" descr="E:\дс\20170920_09205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802768" y="2035015"/>
            <a:ext cx="5708575" cy="3744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252905"/>
            <a:ext cx="1699245" cy="1568534"/>
          </a:xfrm>
          <a:prstGeom prst="rect">
            <a:avLst/>
          </a:prstGeom>
        </p:spPr>
      </p:pic>
    </p:spTree>
  </p:cSld>
  <p:clrMapOvr>
    <a:masterClrMapping/>
  </p:clrMapOvr>
  <p:transition spd="slow" advTm="10191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7200800" cy="18002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С физкультурою дружить чтоб здоровым, сильным быть.</a:t>
            </a: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Прыгать, ползать, мяч катать и мешочки вдаль метать</a:t>
            </a: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6146" name="Picture 2" descr="E:\дс\20180416_10204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204864"/>
            <a:ext cx="7831302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8122">
        <p14:shred/>
      </p:transition>
    </mc:Choice>
    <mc:Fallback xmlns="">
      <p:transition spd="slow" advTm="812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04664"/>
            <a:ext cx="6995120" cy="122899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entury" pitchFamily="18" charset="0"/>
              </a:rPr>
              <a:t>Мы дружные ребята , пришли мы в детский сад,</a:t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entury" pitchFamily="18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entury" pitchFamily="18" charset="0"/>
              </a:rPr>
              <a:t>И каждый физкультурой заняться очень рад!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Century" pitchFamily="18" charset="0"/>
            </a:endParaRPr>
          </a:p>
        </p:txBody>
      </p:sp>
      <p:pic>
        <p:nvPicPr>
          <p:cNvPr id="7170" name="Picture 2" descr="C:\Users\1\Desktop\фото дс\Фото с телефона\20180416_10210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988840"/>
            <a:ext cx="7543272" cy="4740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7387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5770984" cy="187220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/>
            </a:r>
            <a:br>
              <a:rPr lang="ru-RU" sz="3200" b="1" dirty="0" smtClean="0">
                <a:solidFill>
                  <a:srgbClr val="7030A0"/>
                </a:solidFill>
              </a:rPr>
            </a:br>
            <a:r>
              <a:rPr lang="ru-RU" sz="3200" b="1" dirty="0" smtClean="0">
                <a:solidFill>
                  <a:srgbClr val="7030A0"/>
                </a:solidFill>
              </a:rPr>
              <a:t>На детской площадке все так интересно , наверное, это уже всем известно!</a:t>
            </a:r>
            <a:br>
              <a:rPr lang="ru-RU" sz="3200" b="1" dirty="0" smtClean="0">
                <a:solidFill>
                  <a:srgbClr val="7030A0"/>
                </a:solidFill>
              </a:rPr>
            </a:b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8194" name="Picture 2" descr="C:\Users\1\Desktop\фото дс\Фото с телефона\20170908_10243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204864"/>
            <a:ext cx="7543270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521">
        <p:split orient="vert"/>
      </p:transition>
    </mc:Choice>
    <mc:Fallback xmlns="">
      <p:transition spd="slow" advTm="852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332656"/>
            <a:ext cx="5987008" cy="137301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3100" b="1" dirty="0" smtClean="0">
                <a:solidFill>
                  <a:srgbClr val="7030A0"/>
                </a:solidFill>
              </a:rPr>
              <a:t>Песочница , песочница , в песке вся детвора.</a:t>
            </a:r>
            <a:br>
              <a:rPr lang="ru-RU" sz="3100" b="1" dirty="0" smtClean="0">
                <a:solidFill>
                  <a:srgbClr val="7030A0"/>
                </a:solidFill>
              </a:rPr>
            </a:br>
            <a:r>
              <a:rPr lang="ru-RU" sz="3100" b="1" dirty="0" smtClean="0">
                <a:solidFill>
                  <a:srgbClr val="7030A0"/>
                </a:solidFill>
              </a:rPr>
              <a:t>Построить домик хочется , забавная игра.</a:t>
            </a:r>
            <a:r>
              <a:rPr lang="ru-RU" sz="4900" b="1" dirty="0" smtClean="0">
                <a:solidFill>
                  <a:srgbClr val="7030A0"/>
                </a:solidFill>
              </a:rPr>
              <a:t/>
            </a:r>
            <a:br>
              <a:rPr lang="ru-RU" sz="4900" b="1" dirty="0" smtClean="0">
                <a:solidFill>
                  <a:srgbClr val="7030A0"/>
                </a:solidFill>
              </a:rPr>
            </a:br>
            <a:endParaRPr lang="ru-RU" sz="4900" b="1" dirty="0">
              <a:solidFill>
                <a:srgbClr val="7030A0"/>
              </a:solidFill>
            </a:endParaRPr>
          </a:p>
        </p:txBody>
      </p:sp>
      <p:pic>
        <p:nvPicPr>
          <p:cNvPr id="9218" name="Picture 2" descr="C:\Users\1\Desktop\фото дс\Фото с телефона\20171113_1030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132856"/>
            <a:ext cx="754327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7012">
        <p14:glitter pattern="hexagon"/>
      </p:transition>
    </mc:Choice>
    <mc:Fallback xmlns="">
      <p:transition spd="slow" advTm="701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5482952" cy="1527558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3100" b="1" dirty="0" smtClean="0">
                <a:solidFill>
                  <a:srgbClr val="7030A0"/>
                </a:solidFill>
              </a:rPr>
              <a:t>Уж который год подряд чудо-горка ждёт ребят.</a:t>
            </a:r>
            <a:br>
              <a:rPr lang="ru-RU" sz="3100" b="1" dirty="0" smtClean="0">
                <a:solidFill>
                  <a:srgbClr val="7030A0"/>
                </a:solidFill>
              </a:rPr>
            </a:br>
            <a:r>
              <a:rPr lang="ru-RU" sz="3100" b="1" dirty="0" smtClean="0">
                <a:solidFill>
                  <a:srgbClr val="7030A0"/>
                </a:solidFill>
              </a:rPr>
              <a:t>Вверх взобрался, вниз скатись.  Все с дороги! Берегись!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10242" name="Picture 2" descr="C:\Users\1\Desktop\фото дс\Фото с телефона\20180302_10443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204864"/>
            <a:ext cx="7543270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7603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7499176" cy="130100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На площадку мы ходили , птичкам семечки носили.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Птички ждут нас каждый раз , птички очень любят нас!  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13314" name="Picture 2" descr="E:\дс\20180112_11103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22781" y="2258872"/>
            <a:ext cx="5505006" cy="3431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5" name="Picture 3" descr="E:\дс\20180112_1110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759405">
            <a:off x="4341543" y="2075281"/>
            <a:ext cx="5357058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5483">
        <p14:doors dir="vert"/>
      </p:transition>
    </mc:Choice>
    <mc:Fallback xmlns="">
      <p:transition spd="slow" advTm="548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404664"/>
            <a:ext cx="4834880" cy="122899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Здесь зима в снежки играла , много снега накидала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5362" name="Picture 2" descr="E:\дс\20180124_10451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728" y="2132856"/>
            <a:ext cx="754327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7348">
        <p14:flash/>
      </p:transition>
    </mc:Choice>
    <mc:Fallback xmlns="">
      <p:transition spd="slow" advTm="734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2571744"/>
            <a:ext cx="6143668" cy="178595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Century" pitchFamily="18" charset="0"/>
              </a:rPr>
              <a:t>Мы расскажем вам о том : как мы в садике своем – очень весело живем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5085184"/>
            <a:ext cx="6400800" cy="352412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2 </a:t>
            </a:r>
            <a:r>
              <a:rPr lang="ru-RU" b="1" dirty="0" err="1" smtClean="0">
                <a:solidFill>
                  <a:srgbClr val="7030A0"/>
                </a:solidFill>
              </a:rPr>
              <a:t>мл.гр</a:t>
            </a:r>
            <a:r>
              <a:rPr lang="ru-RU" b="1" dirty="0" smtClean="0">
                <a:solidFill>
                  <a:srgbClr val="7030A0"/>
                </a:solidFill>
              </a:rPr>
              <a:t> « Теремок »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7016">
        <p:blinds dir="vert"/>
      </p:transition>
    </mc:Choice>
    <mc:Fallback xmlns="">
      <p:transition spd="slow" advTm="7016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4834880" cy="109551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Присели отдохнуть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6386" name="Picture 2" descr="E:\дс\20180110_11101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204864"/>
            <a:ext cx="7543270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5930">
        <p14:shred/>
      </p:transition>
    </mc:Choice>
    <mc:Fallback xmlns="">
      <p:transition spd="slow" advTm="593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5842992" cy="95434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Дружные ребята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536" y="1700808"/>
            <a:ext cx="4762872" cy="15121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  <a:latin typeface="Candara" pitchFamily="34" charset="0"/>
              </a:rPr>
              <a:t>Если поссорились тут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  <a:latin typeface="Candara" pitchFamily="34" charset="0"/>
              </a:rPr>
              <a:t>же и помиримся </a:t>
            </a:r>
            <a:endParaRPr lang="ru-RU" b="1" dirty="0">
              <a:solidFill>
                <a:srgbClr val="7030A0"/>
              </a:solidFill>
              <a:latin typeface="Candara" pitchFamily="34" charset="0"/>
            </a:endParaRPr>
          </a:p>
        </p:txBody>
      </p:sp>
      <p:pic>
        <p:nvPicPr>
          <p:cNvPr id="18434" name="Picture 2" descr="E:\дс\20180124_1046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044231" y="1923125"/>
            <a:ext cx="5735658" cy="3960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557">
        <p14:conveyor dir="l"/>
      </p:transition>
    </mc:Choice>
    <mc:Fallback xmlns="">
      <p:transition spd="slow" advTm="655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04664"/>
            <a:ext cx="7344816" cy="187220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ndara" pitchFamily="34" charset="0"/>
              </a:rPr>
              <a:t>Мы гуляли, мы играли и немножечко устали. </a:t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ndara" pitchFamily="34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ndara" pitchFamily="34" charset="0"/>
              </a:rPr>
              <a:t>Чтобы сил еще набрать, надо нам чуть-чуть поспать.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4578" name="Picture 2" descr="E:\дс\20170913_14485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060848"/>
            <a:ext cx="754327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5879"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74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Мы походим по дорожке ,пощекочем свои ножки!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27650" name="Picture 2" descr="C:\Users\1\Desktop\фото дс\Фото с телефона\20180423_15304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612456" y="2538000"/>
            <a:ext cx="540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1" name="Picture 3" descr="C:\Users\1\Desktop\фото дс\Фото с телефона\20180423_1530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284088" y="2538000"/>
            <a:ext cx="540000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8160">
        <p14:flip dir="r"/>
      </p:transition>
    </mc:Choice>
    <mc:Fallback xmlns="">
      <p:transition spd="slow" advTm="816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868346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Наша группа - осенью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8674" name="Picture 2" descr="E:\дс\20170908_10101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744" y="1556792"/>
            <a:ext cx="8812746" cy="5287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6573">
        <p14:ripple/>
      </p:transition>
    </mc:Choice>
    <mc:Fallback xmlns="">
      <p:transition spd="slow" advTm="657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6995120" cy="74003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</a:rPr>
              <a:t>А это мы – зимой</a:t>
            </a:r>
            <a:endParaRPr lang="ru-RU" sz="5400" b="1" dirty="0">
              <a:solidFill>
                <a:srgbClr val="7030A0"/>
              </a:solidFill>
            </a:endParaRPr>
          </a:p>
        </p:txBody>
      </p:sp>
      <p:pic>
        <p:nvPicPr>
          <p:cNvPr id="29698" name="Picture 2" descr="E:\дс\20180124_10574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484784"/>
            <a:ext cx="8851336" cy="5310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8005">
        <p14:honeycomb/>
      </p:transition>
    </mc:Choice>
    <mc:Fallback xmlns="">
      <p:transition spd="slow" advTm="800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6707088" cy="95434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На этом все !!!!!!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23728" y="1700808"/>
            <a:ext cx="6923112" cy="4641379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Наши «цветочки»:</a:t>
            </a:r>
          </a:p>
          <a:p>
            <a:pPr algn="ctr">
              <a:buNone/>
            </a:pP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Девочки и мальчики</a:t>
            </a:r>
          </a:p>
          <a:p>
            <a:pPr algn="ctr">
              <a:buNone/>
            </a:pP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Были совсем крошки</a:t>
            </a:r>
          </a:p>
          <a:p>
            <a:pPr algn="ctr">
              <a:buNone/>
            </a:pP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Подросли немножко,</a:t>
            </a:r>
          </a:p>
          <a:p>
            <a:pPr algn="ctr">
              <a:buNone/>
            </a:pP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   Вы порадуйтесь за нас,</a:t>
            </a:r>
          </a:p>
          <a:p>
            <a:pPr algn="ctr">
              <a:buNone/>
            </a:pP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Похлопайте в ладошки!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1054">
        <p14:vortex dir="r"/>
      </p:transition>
    </mc:Choice>
    <mc:Fallback xmlns="">
      <p:transition spd="slow" advTm="1105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Cambria" pitchFamily="18" charset="0"/>
              </a:rPr>
              <a:t>«Малыши крепыши вышли на зарядку, малыши крепыши делают зарядку!»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1026" name="Picture 2" descr="E:\дс\20170918_0937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484784"/>
            <a:ext cx="7855802" cy="4713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6357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2348880"/>
            <a:ext cx="3421044" cy="99841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Моем ручки</a:t>
            </a:r>
            <a:endParaRPr lang="ru-RU" b="1" dirty="0">
              <a:solidFill>
                <a:schemeClr val="accent2"/>
              </a:solidFill>
            </a:endParaRPr>
          </a:p>
        </p:txBody>
      </p:sp>
      <p:pic>
        <p:nvPicPr>
          <p:cNvPr id="5122" name="Picture 2" descr="E:\дс\20170920_11371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853543" y="1590434"/>
            <a:ext cx="6152624" cy="4213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355976" y="3203358"/>
            <a:ext cx="47149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Утром, вечером и днем,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Перед каждою едою,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После сна и перед сном.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Руки мой перед едой,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Грязные руки грозят бедой.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Все болезни у ребят,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От микробов, говорят.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Чтоб всегда здоровым быть.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Надо руки с мылом мыть!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Tm="13193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8532440" cy="101297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Каша вкусная дымится – всем за стол пора садиться.</a:t>
            </a:r>
            <a:br>
              <a:rPr lang="ru-RU" sz="2800" b="1" dirty="0" smtClean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Ложки дружно зазвенели – вмиг ребята завтрак съели.</a:t>
            </a:r>
            <a:br>
              <a:rPr lang="ru-RU" sz="2800" b="1" dirty="0" smtClean="0">
                <a:solidFill>
                  <a:srgbClr val="7030A0"/>
                </a:solidFill>
              </a:rPr>
            </a:b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1\Desktop\фото дс\Фото с телефона\20180514_08383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5326" y="1733845"/>
            <a:ext cx="7728674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621">
        <p14:gallery dir="l"/>
      </p:transition>
    </mc:Choice>
    <mc:Fallback xmlns="">
      <p:transition spd="slow" advTm="66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6552" y="620688"/>
            <a:ext cx="8229600" cy="109551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Время занятий быстро настало.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Много полезного на них мы узнали: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1\Desktop\фото дс\Фото с телефона\20171121_09384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484784"/>
            <a:ext cx="8020107" cy="5316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7260">
        <p14:prism/>
      </p:transition>
    </mc:Choice>
    <mc:Fallback xmlns="">
      <p:transition spd="slow" advTm="726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7067128" cy="108498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Готовим папам подарочки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098" name="Picture 2" descr="C:\Users\1\Desktop\фото дс\Фото с телефона\20180220_16250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21423740">
            <a:off x="800158" y="1316681"/>
            <a:ext cx="4032048" cy="2419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1\Desktop\фото дс\Фото с телефона\20180220_1641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66744">
            <a:off x="5034873" y="1473360"/>
            <a:ext cx="3980677" cy="2388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1\Desktop\фото дс\Фото с телефона\20180220_1644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4221088"/>
            <a:ext cx="3951320" cy="2370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7960">
        <p14:prism isContent="1" isInverted="1"/>
      </p:transition>
    </mc:Choice>
    <mc:Fallback xmlns="">
      <p:transition spd="slow" advTm="796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6347048" cy="879486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Игровая деятельность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9458" name="Picture 2" descr="C:\Users\1\Desktop\фото дс\Фото с телефона\20180418_09433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844824"/>
            <a:ext cx="8092115" cy="4855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8492">
        <p14:flash/>
      </p:transition>
    </mc:Choice>
    <mc:Fallback xmlns="">
      <p:transition spd="slow" advTm="849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476672"/>
            <a:ext cx="5554960" cy="79695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Я б в пожарные пошел -  пусть меня научат 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482" name="Picture 2" descr="C:\Users\1\Desktop\фото дс\Фото с телефона\20180418_09435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5643" y="2132856"/>
            <a:ext cx="7663285" cy="45979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7608">
        <p:circle/>
      </p:transition>
    </mc:Choice>
    <mc:Fallback xmlns="">
      <p:transition spd="slow" advTm="7608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dc4ea58df44de2abee4d7cf3c18cf47c78c840"/>
</p:tagLst>
</file>

<file path=ppt/theme/theme1.xml><?xml version="1.0" encoding="utf-8"?>
<a:theme xmlns:a="http://schemas.openxmlformats.org/drawingml/2006/main" name="ki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kite</Template>
  <TotalTime>314</TotalTime>
  <Words>241</Words>
  <Application>Microsoft Office PowerPoint</Application>
  <PresentationFormat>Экран (4:3)</PresentationFormat>
  <Paragraphs>52</Paragraphs>
  <Slides>26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kite</vt:lpstr>
      <vt:lpstr>Презентация</vt:lpstr>
      <vt:lpstr>Мы расскажем вам о том : как мы в садике своем – очень весело живем</vt:lpstr>
      <vt:lpstr>«Малыши крепыши вышли на зарядку, малыши крепыши делают зарядку!»</vt:lpstr>
      <vt:lpstr>Моем ручки</vt:lpstr>
      <vt:lpstr>Каша вкусная дымится – всем за стол пора садиться. Ложки дружно зазвенели – вмиг ребята завтрак съели. </vt:lpstr>
      <vt:lpstr>Время занятий быстро настало. Много полезного на них мы узнали: </vt:lpstr>
      <vt:lpstr>Готовим папам подарочки</vt:lpstr>
      <vt:lpstr>Игровая деятельность</vt:lpstr>
      <vt:lpstr>Я б в пожарные пошел -  пусть меня научат </vt:lpstr>
      <vt:lpstr>Игра в магазин</vt:lpstr>
      <vt:lpstr>Развиваем мелкую моторику</vt:lpstr>
      <vt:lpstr>Будущие строители </vt:lpstr>
      <vt:lpstr>С физкультурою дружить чтоб здоровым, сильным быть. Прыгать, ползать, мяч катать и мешочки вдаль метать </vt:lpstr>
      <vt:lpstr>Мы дружные ребята , пришли мы в детский сад, И каждый физкультурой заняться очень рад!</vt:lpstr>
      <vt:lpstr> На детской площадке все так интересно , наверное, это уже всем известно! </vt:lpstr>
      <vt:lpstr>  Песочница , песочница , в песке вся детвора. Построить домик хочется , забавная игра. </vt:lpstr>
      <vt:lpstr>  Уж который год подряд чудо-горка ждёт ребят. Вверх взобрался, вниз скатись.  Все с дороги! Берегись! </vt:lpstr>
      <vt:lpstr>На площадку мы ходили , птичкам семечки носили. Птички ждут нас каждый раз , птички очень любят нас!  </vt:lpstr>
      <vt:lpstr>Здесь зима в снежки играла , много снега накидала</vt:lpstr>
      <vt:lpstr>Присели отдохнуть</vt:lpstr>
      <vt:lpstr>Дружные ребята </vt:lpstr>
      <vt:lpstr>Мы гуляли, мы играли и немножечко устали.  Чтобы сил еще набрать, надо нам чуть-чуть поспать. </vt:lpstr>
      <vt:lpstr>Мы походим по дорожке ,пощекочем свои ножки!</vt:lpstr>
      <vt:lpstr>Наша группа - осенью</vt:lpstr>
      <vt:lpstr>А это мы – зимой</vt:lpstr>
      <vt:lpstr>На этом все !!!!!!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Ольга</cp:lastModifiedBy>
  <cp:revision>40</cp:revision>
  <dcterms:created xsi:type="dcterms:W3CDTF">2018-05-11T06:18:20Z</dcterms:created>
  <dcterms:modified xsi:type="dcterms:W3CDTF">2018-05-31T16:18:12Z</dcterms:modified>
</cp:coreProperties>
</file>