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90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620689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Уголок краеведения                   </a:t>
            </a:r>
            <a:r>
              <a:rPr lang="ru-RU" sz="4200" b="1" i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группа «Пчёлки»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08835"/>
            <a:ext cx="62674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76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g3.stockfresh.com/files/k/kostins/m/40/3862962_stock-vector-green-leaves-tree-branches-vector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6318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ea typeface="+mj-ea"/>
                <a:cs typeface="+mj-cs"/>
              </a:rPr>
              <a:t>Цель: </a:t>
            </a:r>
            <a:r>
              <a:rPr lang="ru-RU" sz="3600" i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a typeface="+mj-ea"/>
                <a:cs typeface="+mj-cs"/>
              </a:rPr>
              <a:t>всестороннее изучение родного края, России</a:t>
            </a:r>
            <a:r>
              <a:rPr lang="ru-RU" sz="36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a typeface="+mj-ea"/>
                <a:cs typeface="+mj-cs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943705"/>
            <a:ext cx="6318448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ru-RU" sz="1200" spc="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ru-RU" sz="1200" spc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ru-RU" sz="1200" spc="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ru-RU" sz="1200" spc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ru-RU" sz="1200" spc="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sz="2800" b="1" i="1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endParaRPr lang="ru-RU" sz="1200" i="1" spc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i="1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-формировать любовь к родному городу, посёлку и интерес к его прошлому и настоящему;</a:t>
            </a: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i="1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развивать эмоционально-ценностное отношение к семье, дому, улице, району, городу, краю, стране;</a:t>
            </a: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i="1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воспитывать чувство гордости за своих земляков, ответственности за все, что происходит в городе, в посёлке  сопричастности к этому; </a:t>
            </a: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i="1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развивать бережное отношение к городу (природа);</a:t>
            </a:r>
          </a:p>
          <a:p>
            <a:pPr lvl="0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ru-RU" i="1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формировать умение ориентироваться в ближайшем природном и культурном окружении и отражать</a:t>
            </a:r>
            <a:r>
              <a:rPr lang="ru-RU" spc="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в своей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0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3.stockfresh.com/files/k/kostins/m/40/3862962_stock-vector-green-leaves-tree-branches-vector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248472" cy="283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74" y="3933056"/>
            <a:ext cx="4067175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48830"/>
            <a:ext cx="3600649" cy="51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6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124"/>
            <a:ext cx="4535487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285124"/>
            <a:ext cx="2878137" cy="354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41436"/>
            <a:ext cx="3786187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93836"/>
            <a:ext cx="4071937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92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419475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03" y="404664"/>
            <a:ext cx="3560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2536825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75" y="3501008"/>
            <a:ext cx="2786063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98" y="3501008"/>
            <a:ext cx="2432050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4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878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10" y="185737"/>
            <a:ext cx="2238466" cy="298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603" y="185737"/>
            <a:ext cx="3092402" cy="231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524" y="0"/>
            <a:ext cx="2786063" cy="328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530" y="2996952"/>
            <a:ext cx="2530475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22" y="3284985"/>
            <a:ext cx="278606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23" y="3428206"/>
            <a:ext cx="2384425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9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73884" y="2821142"/>
            <a:ext cx="3796232" cy="12157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3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77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</TotalTime>
  <Words>107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Уголок краеведения                   группа «Пчёлки»</dc:title>
  <dc:creator>Dodgetarus</dc:creator>
  <cp:lastModifiedBy>Dodgetarus</cp:lastModifiedBy>
  <cp:revision>14</cp:revision>
  <dcterms:created xsi:type="dcterms:W3CDTF">2019-03-24T14:33:12Z</dcterms:created>
  <dcterms:modified xsi:type="dcterms:W3CDTF">2019-03-24T16:15:36Z</dcterms:modified>
</cp:coreProperties>
</file>