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122" y="-13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507725">
            <a:off x="509416" y="2480800"/>
            <a:ext cx="1688232" cy="1460500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1-ая младшая группа «Гномики»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559" y="697260"/>
            <a:ext cx="6703441" cy="5027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440368">
            <a:off x="65645" y="632405"/>
            <a:ext cx="4030216" cy="12250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«Уголок Краеведения»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33" name="Picture 9" descr="https://i.pinimg.com/originals/ad/17/7f/ad177f589c59c4e90cb16667f285d7d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35696" y="3291850"/>
            <a:ext cx="2036150" cy="242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288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553244"/>
            <a:ext cx="1728192" cy="46839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73324"/>
            <a:ext cx="7040139" cy="9361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создание оптимальных условий для </a:t>
            </a:r>
            <a:r>
              <a:rPr lang="ru-RU" dirty="0" err="1"/>
              <a:t>воспитательно</a:t>
            </a:r>
            <a:r>
              <a:rPr lang="ru-RU" dirty="0"/>
              <a:t>-образовательной работы с детьми по краеведению и патриотическому воспитанию.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347864" y="2353443"/>
            <a:ext cx="2016224" cy="6924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979712" y="3265310"/>
            <a:ext cx="7056784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Воспитывать у ребёнка чувство гордости, любви к своему родному краю, месту, где он родился, к своей семье.</a:t>
            </a:r>
          </a:p>
          <a:p>
            <a:r>
              <a:rPr lang="ru-RU" dirty="0" smtClean="0"/>
              <a:t>Изучение своего края исключительно</a:t>
            </a:r>
            <a:r>
              <a:rPr lang="ru-RU" dirty="0"/>
              <a:t>, как в воспитательном, так и в познавательном отношении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познавательный интерес к изучению родного города, края.</a:t>
            </a:r>
          </a:p>
        </p:txBody>
      </p:sp>
      <p:pic>
        <p:nvPicPr>
          <p:cNvPr id="5122" name="Picture 2" descr="http://detsadkr.narod.ru/0_650cd_a17350f9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27" y="1345332"/>
            <a:ext cx="1775709" cy="244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7662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68638"/>
            <a:ext cx="4496410" cy="3372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16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1196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98" y="2209428"/>
            <a:ext cx="4536504" cy="3402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120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5212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55422"/>
            <a:ext cx="4412909" cy="3309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510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75</Words>
  <Application>Microsoft Office PowerPoint</Application>
  <PresentationFormat>Экран (16:10)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«Уголок Краеведения»</vt:lpstr>
      <vt:lpstr>Цель: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Компьютер</dc:creator>
  <cp:lastModifiedBy>Компьютер</cp:lastModifiedBy>
  <cp:revision>8</cp:revision>
  <dcterms:created xsi:type="dcterms:W3CDTF">2019-03-27T18:00:20Z</dcterms:created>
  <dcterms:modified xsi:type="dcterms:W3CDTF">2019-03-27T19:25:02Z</dcterms:modified>
</cp:coreProperties>
</file>