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62" r:id="rId4"/>
    <p:sldId id="257" r:id="rId5"/>
    <p:sldId id="259" r:id="rId6"/>
    <p:sldId id="264" r:id="rId7"/>
    <p:sldId id="260" r:id="rId8"/>
    <p:sldId id="263" r:id="rId9"/>
    <p:sldId id="258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340768"/>
            <a:ext cx="69847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Приобщение детей к национальной культуре в условиях детского сада.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15816" y="3768080"/>
            <a:ext cx="5272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воспитатель: Попова М.Н.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6236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1412776"/>
            <a:ext cx="63367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Известный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писатель Эрих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Ремарк писал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“Человек способен сохранить лишь то, что растет в нем самом”. Вот и мы стараемся зародить в маленьких душах наших детей разумное, доброе, вечное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20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10874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20688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детей к истокам народной культуры, развитие интереса к национальным традициям является очень актуальным вопросом современности. Формирование чувства собственного достоинства у ребенка, как представителя своего народа, невозможно без обращения к историческим корням и национальным истокам народа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Особенно в наше время,  в век научных технологий, очень трудно сохранять интерес к историческому прошлому.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  </a:t>
            </a:r>
            <a:r>
              <a:rPr lang="ru-RU" sz="2400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накомство дошкольников нашей группы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национальными традициями, культурой эффективно проводить через ознакомление с краеведческим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материалом.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приобщения детей к истокам национальной культуры мы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создали следующие материалы: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361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1" y="692696"/>
            <a:ext cx="88569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промыслы.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традиционными видами народного искусства.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 альбом «Народные промыслы России»,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лото «Народные промыслы»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user\Desktop\2 мл гр фото\Новая папка\IMG_20191105_1033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765" y="4481736"/>
            <a:ext cx="3168351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2 мл гр фото\Новая папка\IMG_20191105_1035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848762"/>
            <a:ext cx="3755410" cy="28165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33516">
            <a:off x="6094206" y="1895241"/>
            <a:ext cx="3207956" cy="24059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C:\Users\user\Desktop\2 мл гр фото\Новая папка\IMG_20191105_1034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625298" y="2715280"/>
            <a:ext cx="3558172" cy="26686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72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548680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Декоративно-прикладное искусство.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Орнаментальная основа народного искусства доступна дошкольникам для восприятия и отображения в творческой деятельности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Созданы альбомы «Узоры, орнаменты», «Посмотри и раскрась»,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« Чудо узоры».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2 мл гр фото\Новая папка\IMG_20191105_1032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99018">
            <a:off x="280848" y="2981752"/>
            <a:ext cx="2555039" cy="34067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8276">
            <a:off x="6732668" y="2928762"/>
            <a:ext cx="2519846" cy="33597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user\Desktop\2 мл гр фото\Новая папка\IMG_20191105_1030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876" y="2708920"/>
            <a:ext cx="4032447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25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78" y="530096"/>
            <a:ext cx="567924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народными праздниками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15616" y="1268760"/>
            <a:ext cx="8115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 альбом « Народные праздники», папки- передвижки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1" name="Picture 3" descr="C:\Users\user\Desktop\2 мл гр фото\Новая папка\IMG_20191105_1305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460" y="1730425"/>
            <a:ext cx="3419872" cy="2564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2 мл гр фото\Новая папка\IMG_20191105_1040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744" y="3012877"/>
            <a:ext cx="2697620" cy="35968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80528" y="1924934"/>
            <a:ext cx="3391272" cy="25434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404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72579" y="486632"/>
            <a:ext cx="28664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146" name="Picture 2" descr="C:\Users\user\Desktop\2 мл гр фото\Новая папка\IMG_20191105_1036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980692"/>
            <a:ext cx="2232248" cy="2976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2 мл гр фото\Новая папка\IMG_20191105_1038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792" y="980692"/>
            <a:ext cx="2250019" cy="30000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er\Desktop\2 мл гр фото\Новая папка\IMG_20191105_1038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120113"/>
            <a:ext cx="3048615" cy="22864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user\Desktop\2 мл гр фото\Новая папка\IMG_20191105_1038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590" y="4075671"/>
            <a:ext cx="3076830" cy="23076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111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дошкольников к национальной культуре идет и через музыкальные занятия, на которых музыкальный руководитель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 детей с народным,  песенно-танцевальным творчеством.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36912"/>
            <a:ext cx="5038334" cy="3778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919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631720"/>
            <a:ext cx="86409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условием приобщения детей к национальным традициям является тесная взаимосвязь с родителями. Прикосновение к истории своей семьи вызывает у ребенка сильные эмоции, заставляет сопереживать, внимательно относиться к памяти прошлого, к своим историческим корням. Работа с родителями способствует бережному отношению к традициям, сохранению семейных связей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 альбом консультаций для родителей.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74029">
            <a:off x="5440536" y="3452146"/>
            <a:ext cx="3790013" cy="28425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462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1369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значение в формировании личности дошкольника имеет владение словом, постижение культуры своего народа через язык. В этом огромную помощь оказывает народный фольклор: сказки,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колыбельные песни, поговорки, стихи,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Ведь именно в них как нигде сохранились особенные черты народного характера, присущие ему нравственные ценности, представления о доброте, красоте, правде, храбрости, трудолюбии, верности. Знакомя детей с фольклором,    мы    тем    самым    приобщаем их    к    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нравственным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общечеловеческим ценностям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 альбом «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поговорки, стихи, загадки»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5947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334</Words>
  <Application>Microsoft Office PowerPoint</Application>
  <PresentationFormat>Экран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Detsad</cp:lastModifiedBy>
  <cp:revision>21</cp:revision>
  <dcterms:created xsi:type="dcterms:W3CDTF">2019-11-05T12:17:59Z</dcterms:created>
  <dcterms:modified xsi:type="dcterms:W3CDTF">2019-11-06T09:51:04Z</dcterms:modified>
</cp:coreProperties>
</file>